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7" r:id="rId41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12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433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08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73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18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38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13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129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705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24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24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60A3-D6FA-4341-8F2B-5CED91D00379}" type="datetimeFigureOut">
              <a:rPr lang="fr-FR" smtClean="0"/>
              <a:t>21/10/2016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08215-ABDA-49AF-AEE8-7FD8F122E6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369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Album photo</a:t>
            </a:r>
            <a:endParaRPr lang="fr-FR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+mj-lt"/>
              </a:rPr>
              <a:t>Rencontre Départementale du 11 Janvier 2016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 Crédit photo : © </a:t>
            </a:r>
            <a:r>
              <a:rPr lang="fr-FR" dirty="0" err="1" smtClean="0">
                <a:solidFill>
                  <a:schemeClr val="bg1"/>
                </a:solidFill>
              </a:rPr>
              <a:t>G.Berger</a:t>
            </a:r>
            <a:r>
              <a:rPr lang="fr-FR" dirty="0" smtClean="0">
                <a:solidFill>
                  <a:schemeClr val="bg1"/>
                </a:solidFill>
              </a:rPr>
              <a:t>/Conseil départemental 54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Photographe : Grégory Berger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7" y="562708"/>
            <a:ext cx="3302738" cy="1899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130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9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26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73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72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76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844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77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891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79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786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81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288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83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95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86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39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87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80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93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409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58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81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94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37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96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573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98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257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02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16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07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878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10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592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14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022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18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486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23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094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27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56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0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589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33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40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36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357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44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131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51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281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56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8113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59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895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62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913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66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643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68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182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574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46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1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425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-ADC-finalis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9879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65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3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53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4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5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59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5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19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6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74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GB_1468_-®CD54-G.BERG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8692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</Words>
  <Application>Microsoft Office PowerPoint</Application>
  <PresentationFormat>Grand écran</PresentationFormat>
  <Paragraphs>6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Algerian</vt:lpstr>
      <vt:lpstr>Arial</vt:lpstr>
      <vt:lpstr>Calibri</vt:lpstr>
      <vt:lpstr>Calibri Light</vt:lpstr>
      <vt:lpstr>Thème Office</vt:lpstr>
      <vt:lpstr>Album photo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Sarah Slowinski</dc:creator>
  <cp:lastModifiedBy>Sarah Slowinski</cp:lastModifiedBy>
  <cp:revision>10</cp:revision>
  <dcterms:created xsi:type="dcterms:W3CDTF">2016-10-21T13:59:07Z</dcterms:created>
  <dcterms:modified xsi:type="dcterms:W3CDTF">2016-10-21T14:12:32Z</dcterms:modified>
</cp:coreProperties>
</file>