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686A6F8-CA75-48EB-A369-C1283BD84B64}">
          <p14:sldIdLst>
            <p14:sldId id="262"/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8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6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4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77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1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47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04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6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40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FA68-457A-4C0B-9094-D046E945F519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FE11-2151-4541-B16D-30ACC73F3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1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/>
              <a:t>Le jeu de l’oie</a:t>
            </a:r>
            <a:br>
              <a:rPr lang="fr-FR" sz="5400" dirty="0" smtClean="0"/>
            </a:br>
            <a:r>
              <a:rPr lang="fr-FR" sz="5400" dirty="0"/>
              <a:t> </a:t>
            </a:r>
            <a:r>
              <a:rPr lang="fr-FR" sz="5400" dirty="0" smtClean="0"/>
              <a:t>               lois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2016224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Julie</a:t>
            </a:r>
          </a:p>
          <a:p>
            <a:r>
              <a:rPr lang="fr-FR" dirty="0" smtClean="0"/>
              <a:t>Laura</a:t>
            </a:r>
          </a:p>
          <a:p>
            <a:r>
              <a:rPr lang="fr-FR" dirty="0" smtClean="0"/>
              <a:t>Camille</a:t>
            </a:r>
          </a:p>
          <a:p>
            <a:r>
              <a:rPr lang="fr-FR" dirty="0" smtClean="0"/>
              <a:t>Charlotte</a:t>
            </a:r>
          </a:p>
          <a:p>
            <a:r>
              <a:rPr lang="fr-FR" dirty="0" smtClean="0"/>
              <a:t>Manon</a:t>
            </a:r>
          </a:p>
          <a:p>
            <a:r>
              <a:rPr lang="fr-FR" dirty="0" smtClean="0"/>
              <a:t>Nathan</a:t>
            </a:r>
          </a:p>
          <a:p>
            <a:r>
              <a:rPr lang="fr-FR" dirty="0" smtClean="0"/>
              <a:t>Thomas</a:t>
            </a:r>
          </a:p>
          <a:p>
            <a:r>
              <a:rPr lang="fr-FR" dirty="0" smtClean="0"/>
              <a:t>Andy</a:t>
            </a:r>
          </a:p>
          <a:p>
            <a:r>
              <a:rPr lang="fr-FR" dirty="0" smtClean="0"/>
              <a:t>Alan </a:t>
            </a:r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267249" y="321778"/>
            <a:ext cx="9361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236837" y="321778"/>
            <a:ext cx="9361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63888" y="1916832"/>
            <a:ext cx="51845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7030A0"/>
                </a:solidFill>
              </a:rPr>
              <a:t>Collège Robert</a:t>
            </a:r>
          </a:p>
          <a:p>
            <a:r>
              <a:rPr lang="fr-FR" sz="8000" dirty="0">
                <a:solidFill>
                  <a:srgbClr val="7030A0"/>
                </a:solidFill>
              </a:rPr>
              <a:t>G</a:t>
            </a:r>
            <a:r>
              <a:rPr lang="fr-FR" sz="8000" dirty="0" smtClean="0">
                <a:solidFill>
                  <a:srgbClr val="7030A0"/>
                </a:solidFill>
              </a:rPr>
              <a:t>éant </a:t>
            </a:r>
          </a:p>
          <a:p>
            <a:r>
              <a:rPr lang="fr-FR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Vézelise</a:t>
            </a:r>
            <a:r>
              <a:rPr lang="fr-FR" sz="8000" dirty="0" smtClean="0">
                <a:solidFill>
                  <a:srgbClr val="7030A0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35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Étapes de la création du jeu de lois </a:t>
            </a:r>
            <a:endParaRPr lang="fr-FR" dirty="0"/>
          </a:p>
        </p:txBody>
      </p:sp>
      <p:pic>
        <p:nvPicPr>
          <p:cNvPr id="1026" name="Picture 2" descr="C:\Users\Julie\Desktop\ADC\P_20170530_141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7" y="4502455"/>
            <a:ext cx="3615361" cy="20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e\Desktop\ADC\P_20170530_141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7" y="2272230"/>
            <a:ext cx="3537424" cy="19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227687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Nous avons </a:t>
            </a:r>
            <a:r>
              <a:rPr lang="fr-FR" sz="3600" dirty="0" smtClean="0"/>
              <a:t>commencé </a:t>
            </a:r>
            <a:r>
              <a:rPr lang="fr-FR" sz="3600" dirty="0" smtClean="0"/>
              <a:t>par réaliser le patron du jeu. </a:t>
            </a:r>
          </a:p>
          <a:p>
            <a:endParaRPr lang="fr-FR" sz="3600" dirty="0"/>
          </a:p>
          <a:p>
            <a:r>
              <a:rPr lang="fr-FR" sz="3600" dirty="0" smtClean="0"/>
              <a:t>Puis peint une planche en blanc.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811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90" y="2276872"/>
            <a:ext cx="1746977" cy="2232248"/>
          </a:xfrm>
        </p:spPr>
      </p:pic>
      <p:pic>
        <p:nvPicPr>
          <p:cNvPr id="2050" name="Picture 2" descr="C:\Users\Julie\Desktop\ADC\P_20170530_141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63750" cy="18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lie\Desktop\ADC\P_20170530_142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32943"/>
            <a:ext cx="3263750" cy="18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836712"/>
            <a:ext cx="43924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Nous avons </a:t>
            </a:r>
            <a:r>
              <a:rPr lang="fr-FR" sz="4400" dirty="0" smtClean="0"/>
              <a:t>eu </a:t>
            </a:r>
            <a:r>
              <a:rPr lang="fr-FR" sz="4400" dirty="0" smtClean="0"/>
              <a:t>l’aide de l’un de nos </a:t>
            </a:r>
            <a:r>
              <a:rPr lang="fr-FR" sz="4400" dirty="0" smtClean="0"/>
              <a:t>professeurs </a:t>
            </a:r>
            <a:r>
              <a:rPr lang="fr-FR" sz="4400" dirty="0" smtClean="0"/>
              <a:t>de </a:t>
            </a:r>
            <a:r>
              <a:rPr lang="fr-FR" sz="4400" dirty="0" smtClean="0"/>
              <a:t>mathématique </a:t>
            </a:r>
            <a:r>
              <a:rPr lang="fr-FR" sz="4400" dirty="0" smtClean="0"/>
              <a:t>et l’aide de notre</a:t>
            </a:r>
          </a:p>
          <a:p>
            <a:r>
              <a:rPr lang="fr-FR" sz="4400" dirty="0" smtClean="0"/>
              <a:t>directrice adjointe.</a:t>
            </a: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514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410802" cy="1918576"/>
          </a:xfrm>
        </p:spPr>
      </p:pic>
      <p:pic>
        <p:nvPicPr>
          <p:cNvPr id="3074" name="Picture 2" descr="C:\Users\Julie\Desktop\ADC\P_20170530_142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104964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1" y="4653136"/>
            <a:ext cx="2088232" cy="2025765"/>
          </a:xfrm>
          <a:prstGeom prst="rect">
            <a:avLst/>
          </a:prstGeom>
        </p:spPr>
      </p:pic>
      <p:pic>
        <p:nvPicPr>
          <p:cNvPr id="3075" name="Picture 3" descr="C:\Users\Julie\Desktop\ADC\P_20170602_131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09" y="2358421"/>
            <a:ext cx="22722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36111" y="40466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Nous avons </a:t>
            </a:r>
            <a:r>
              <a:rPr lang="fr-FR" sz="2800" dirty="0" smtClean="0"/>
              <a:t>commencé </a:t>
            </a:r>
            <a:r>
              <a:rPr lang="fr-FR" sz="2800" dirty="0" smtClean="0"/>
              <a:t>par</a:t>
            </a:r>
            <a:r>
              <a:rPr lang="fr-FR" sz="2800" dirty="0" smtClean="0"/>
              <a:t> </a:t>
            </a:r>
            <a:r>
              <a:rPr lang="fr-FR" sz="2800" dirty="0" smtClean="0"/>
              <a:t>tracer au </a:t>
            </a:r>
            <a:r>
              <a:rPr lang="fr-FR" sz="2800" dirty="0" smtClean="0"/>
              <a:t>crayon </a:t>
            </a:r>
            <a:r>
              <a:rPr lang="fr-FR" sz="2800" dirty="0" smtClean="0"/>
              <a:t>de papier </a:t>
            </a:r>
            <a:r>
              <a:rPr lang="fr-FR" sz="2800" dirty="0" smtClean="0"/>
              <a:t>puis nous avons </a:t>
            </a:r>
            <a:r>
              <a:rPr lang="fr-FR" sz="2800" dirty="0" smtClean="0"/>
              <a:t> repassé </a:t>
            </a:r>
            <a:r>
              <a:rPr lang="fr-FR" sz="2800" dirty="0" smtClean="0"/>
              <a:t>au feutre noir </a:t>
            </a:r>
            <a:r>
              <a:rPr lang="fr-FR" sz="2800" dirty="0" smtClean="0"/>
              <a:t>avec</a:t>
            </a:r>
            <a:r>
              <a:rPr lang="fr-FR" sz="2800" dirty="0" smtClean="0"/>
              <a:t> </a:t>
            </a:r>
            <a:r>
              <a:rPr lang="fr-FR" sz="2800" dirty="0" smtClean="0"/>
              <a:t>nos </a:t>
            </a:r>
            <a:r>
              <a:rPr lang="fr-FR" sz="2800" dirty="0" smtClean="0"/>
              <a:t>professeurs </a:t>
            </a:r>
            <a:r>
              <a:rPr lang="fr-FR" sz="2800" dirty="0" smtClean="0"/>
              <a:t>d’art plastique.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8900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Après avoir fait le plateau, nous  </a:t>
            </a:r>
            <a:r>
              <a:rPr lang="fr-FR" sz="2000" dirty="0" smtClean="0"/>
              <a:t>commençons </a:t>
            </a:r>
            <a:r>
              <a:rPr lang="fr-FR" sz="2000" dirty="0" smtClean="0"/>
              <a:t>à </a:t>
            </a:r>
            <a:r>
              <a:rPr lang="fr-FR" sz="2000" dirty="0" smtClean="0"/>
              <a:t>faire les </a:t>
            </a:r>
            <a:r>
              <a:rPr lang="fr-FR" sz="2000" dirty="0" smtClean="0"/>
              <a:t>pions</a:t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sz="2000" dirty="0" smtClean="0"/>
              <a:t>et </a:t>
            </a:r>
            <a:r>
              <a:rPr lang="fr-FR" sz="2000" dirty="0" smtClean="0"/>
              <a:t>à </a:t>
            </a:r>
            <a:r>
              <a:rPr lang="fr-FR" sz="2000" dirty="0" smtClean="0"/>
              <a:t>écrire les règles du jeu. 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870950" cy="1614909"/>
          </a:xfrm>
        </p:spPr>
      </p:pic>
      <p:pic>
        <p:nvPicPr>
          <p:cNvPr id="4098" name="Picture 2" descr="C:\Users\Julie\Desktop\ADC\P_20170602_1321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7064" r="92" b="22826"/>
          <a:stretch/>
        </p:blipFill>
        <p:spPr bwMode="auto">
          <a:xfrm>
            <a:off x="5944319" y="1844824"/>
            <a:ext cx="29651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ulie\Desktop\ADC\P_20170602_133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35" y="1844824"/>
            <a:ext cx="21467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2232248" cy="29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0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760" y="-541584"/>
            <a:ext cx="2062883" cy="366734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675900" cy="20676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1"/>
            <a:ext cx="2232248" cy="39684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43808" y="371703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Après avoir </a:t>
            </a:r>
            <a:r>
              <a:rPr lang="fr-FR" sz="3600" dirty="0" smtClean="0"/>
              <a:t>fini </a:t>
            </a:r>
            <a:r>
              <a:rPr lang="fr-FR" sz="3600" dirty="0" smtClean="0"/>
              <a:t>le plateau, les cartes et </a:t>
            </a:r>
            <a:r>
              <a:rPr lang="fr-FR" sz="3600" dirty="0" smtClean="0"/>
              <a:t>la règle </a:t>
            </a:r>
            <a:r>
              <a:rPr lang="fr-FR" sz="3600" dirty="0" smtClean="0"/>
              <a:t>du </a:t>
            </a:r>
            <a:r>
              <a:rPr lang="fr-FR" sz="3600" dirty="0" smtClean="0"/>
              <a:t>jeu, </a:t>
            </a:r>
            <a:r>
              <a:rPr lang="fr-FR" sz="3600" dirty="0" smtClean="0"/>
              <a:t>nous nous sommes </a:t>
            </a:r>
            <a:r>
              <a:rPr lang="fr-FR" sz="3600" dirty="0" smtClean="0"/>
              <a:t>réunis </a:t>
            </a:r>
            <a:r>
              <a:rPr lang="fr-FR" sz="3600" dirty="0" smtClean="0"/>
              <a:t>une dernière fois pour y jouer.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3028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545854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551784" cy="45365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889"/>
            <a:ext cx="2304256" cy="4096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760"/>
            <a:ext cx="3240360" cy="20436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39952" y="4941168"/>
            <a:ext cx="464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Pour </a:t>
            </a:r>
            <a:r>
              <a:rPr lang="fr-FR" sz="3200" dirty="0" smtClean="0"/>
              <a:t>conclure tout </a:t>
            </a:r>
            <a:r>
              <a:rPr lang="fr-FR" sz="3200" dirty="0" smtClean="0"/>
              <a:t>ce </a:t>
            </a:r>
            <a:r>
              <a:rPr lang="fr-FR" sz="3200" dirty="0" smtClean="0"/>
              <a:t>travail, </a:t>
            </a:r>
            <a:r>
              <a:rPr lang="fr-FR" sz="3200" dirty="0" smtClean="0"/>
              <a:t>nous avons </a:t>
            </a:r>
            <a:r>
              <a:rPr lang="fr-FR" sz="3200" dirty="0" smtClean="0"/>
              <a:t>joué </a:t>
            </a:r>
            <a:r>
              <a:rPr lang="fr-FR" sz="3200" dirty="0" smtClean="0"/>
              <a:t>tous ensemble à notre jeu.</a:t>
            </a:r>
          </a:p>
        </p:txBody>
      </p:sp>
    </p:spTree>
    <p:extLst>
      <p:ext uri="{BB962C8B-B14F-4D97-AF65-F5344CB8AC3E}">
        <p14:creationId xmlns:p14="http://schemas.microsoft.com/office/powerpoint/2010/main" val="309127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135</Words>
  <Application>Microsoft Office PowerPoint</Application>
  <PresentationFormat>Affichage à l'écran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 jeu de l’oie                 lois</vt:lpstr>
      <vt:lpstr>Étapes de la création du jeu de lois </vt:lpstr>
      <vt:lpstr>Présentation PowerPoint</vt:lpstr>
      <vt:lpstr>Présentation PowerPoint</vt:lpstr>
      <vt:lpstr>Après avoir fait le plateau, nous  commençons à faire les pions  et à écrire les règles du jeu.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Étapes de la création du jeu de lois</dc:title>
  <dc:creator>Julie</dc:creator>
  <cp:lastModifiedBy>UTILISATEUR</cp:lastModifiedBy>
  <cp:revision>6</cp:revision>
  <dcterms:created xsi:type="dcterms:W3CDTF">2017-06-10T13:14:10Z</dcterms:created>
  <dcterms:modified xsi:type="dcterms:W3CDTF">2017-06-12T07:45:23Z</dcterms:modified>
</cp:coreProperties>
</file>